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3152775"/>
            <a:ext cx="103441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11605"/>
            <a:ext cx="1167765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6050" y="3089275"/>
            <a:ext cx="1159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7905" y="3098165"/>
            <a:ext cx="16414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8080" y="4827270"/>
            <a:ext cx="25006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8235" y="4827270"/>
            <a:ext cx="16033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81785"/>
            <a:ext cx="117348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4790" y="2383155"/>
            <a:ext cx="41935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29040" y="3234055"/>
            <a:ext cx="29457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4825" y="4963160"/>
            <a:ext cx="29457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52600"/>
            <a:ext cx="116586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2345" y="1752600"/>
            <a:ext cx="28987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8280" y="3444240"/>
            <a:ext cx="15570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95" y="4351655"/>
            <a:ext cx="2766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242820"/>
            <a:ext cx="11601450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7075" y="2145665"/>
            <a:ext cx="2766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040" y="1290955"/>
            <a:ext cx="9267825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020695"/>
            <a:ext cx="115443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99895"/>
            <a:ext cx="116395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38725" y="169100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63460" y="440309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04975"/>
            <a:ext cx="1162050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15" y="255333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82140" y="343217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14500"/>
            <a:ext cx="116300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02195" y="165608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20010" y="3432810"/>
            <a:ext cx="30219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52600"/>
            <a:ext cx="1160145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0485" y="353758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2257425"/>
            <a:ext cx="1186116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62125"/>
            <a:ext cx="1158240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1290" y="1589405"/>
            <a:ext cx="1623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050" y="2534285"/>
            <a:ext cx="28708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4390" y="346138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85620"/>
            <a:ext cx="115919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1045" y="171386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3665" y="349059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37945"/>
            <a:ext cx="115633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90700"/>
            <a:ext cx="116586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99460" y="1721485"/>
            <a:ext cx="53092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9165" y="3486150"/>
            <a:ext cx="38627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62075"/>
            <a:ext cx="116300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04535" y="1239520"/>
            <a:ext cx="47231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1980" y="3016250"/>
            <a:ext cx="3740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5435" y="4780280"/>
            <a:ext cx="3740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76095"/>
            <a:ext cx="1156335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276475"/>
            <a:ext cx="80962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6520"/>
            <a:ext cx="1153477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8065" y="308864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76180" y="3958590"/>
            <a:ext cx="16611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26210"/>
            <a:ext cx="11639550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9790" y="126809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5925" y="308038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275" y="394970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8410" y="569785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33550"/>
            <a:ext cx="116205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44975" y="1706880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2585720"/>
            <a:ext cx="1586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" y="1907540"/>
            <a:ext cx="1174242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2290445"/>
            <a:ext cx="11763375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6215" y="2185035"/>
            <a:ext cx="32486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56420" y="218503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42695"/>
            <a:ext cx="84201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2599690"/>
            <a:ext cx="11610975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070" y="5847715"/>
            <a:ext cx="1943100" cy="46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4890" y="4235450"/>
            <a:ext cx="33235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567180"/>
            <a:ext cx="84105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" y="2439035"/>
            <a:ext cx="116300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7085" y="242125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110" y="3266440"/>
            <a:ext cx="10852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0025" y="3284220"/>
            <a:ext cx="2824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66570"/>
            <a:ext cx="1164907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88910" y="1775460"/>
            <a:ext cx="36823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3455" y="3542665"/>
            <a:ext cx="36823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9375"/>
            <a:ext cx="11553825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1960" y="3858260"/>
            <a:ext cx="19919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7005" y="3867785"/>
            <a:ext cx="19919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1455" y="5616575"/>
            <a:ext cx="19919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3930" y="5597525"/>
            <a:ext cx="19919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1547495"/>
            <a:ext cx="116014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15" y="3241040"/>
            <a:ext cx="11077575" cy="145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87365" y="312864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3180" y="315531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819275"/>
            <a:ext cx="116490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9525" y="344233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39890" y="3442335"/>
            <a:ext cx="25209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5035" y="3442335"/>
            <a:ext cx="21151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760" y="4283710"/>
            <a:ext cx="21151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2026-01-08T08:34:53Z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